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Oosterbaan" userId="edc384e29b799525" providerId="LiveId" clId="{FEF20A47-33C6-40E5-9C3A-C258E203530A}"/>
    <pc:docChg chg="custSel modSld">
      <pc:chgData name="Peter Oosterbaan" userId="edc384e29b799525" providerId="LiveId" clId="{FEF20A47-33C6-40E5-9C3A-C258E203530A}" dt="2023-01-26T19:52:54.081" v="136" actId="20577"/>
      <pc:docMkLst>
        <pc:docMk/>
      </pc:docMkLst>
      <pc:sldChg chg="modSp mod">
        <pc:chgData name="Peter Oosterbaan" userId="edc384e29b799525" providerId="LiveId" clId="{FEF20A47-33C6-40E5-9C3A-C258E203530A}" dt="2023-01-26T19:52:54.081" v="136" actId="20577"/>
        <pc:sldMkLst>
          <pc:docMk/>
          <pc:sldMk cId="1881795929" sldId="258"/>
        </pc:sldMkLst>
        <pc:spChg chg="mod">
          <ac:chgData name="Peter Oosterbaan" userId="edc384e29b799525" providerId="LiveId" clId="{FEF20A47-33C6-40E5-9C3A-C258E203530A}" dt="2023-01-26T19:52:54.081" v="136" actId="20577"/>
          <ac:spMkLst>
            <pc:docMk/>
            <pc:sldMk cId="1881795929" sldId="258"/>
            <ac:spMk id="3" creationId="{49A456F5-DDAA-B322-3554-B01506BE61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5970D2C-06A8-5644-A0E9-757521D5F5EF}" type="datetimeFigureOut">
              <a:rPr lang="nl-NL" smtClean="0"/>
              <a:t>26-1-2023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06725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5970D2C-06A8-5644-A0E9-757521D5F5EF}" type="datetimeFigureOut">
              <a:rPr lang="nl-NL" smtClean="0"/>
              <a:t>26-1-2023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403306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5970D2C-06A8-5644-A0E9-757521D5F5EF}" type="datetimeFigureOut">
              <a:rPr lang="nl-NL" smtClean="0"/>
              <a:t>26-1-2023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283761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5970D2C-06A8-5644-A0E9-757521D5F5EF}" type="datetimeFigureOut">
              <a:rPr lang="nl-NL" smtClean="0"/>
              <a:t>26-1-2023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1284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5970D2C-06A8-5644-A0E9-757521D5F5EF}" type="datetimeFigureOut">
              <a:rPr lang="nl-NL" smtClean="0"/>
              <a:t>26-1-2023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90222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5970D2C-06A8-5644-A0E9-757521D5F5EF}" type="datetimeFigureOut">
              <a:rPr lang="nl-NL" smtClean="0"/>
              <a:t>26-1-2023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6575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5970D2C-06A8-5644-A0E9-757521D5F5EF}" type="datetimeFigureOut">
              <a:rPr lang="nl-NL" smtClean="0"/>
              <a:t>26-1-2023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72819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5970D2C-06A8-5644-A0E9-757521D5F5EF}" type="datetimeFigureOut">
              <a:rPr lang="nl-NL" smtClean="0"/>
              <a:t>26-1-2023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9894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70D2C-06A8-5644-A0E9-757521D5F5EF}" type="datetimeFigureOut">
              <a:rPr lang="nl-NL" smtClean="0"/>
              <a:t>26-1-2023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2992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5970D2C-06A8-5644-A0E9-757521D5F5EF}" type="datetimeFigureOut">
              <a:rPr lang="nl-NL" smtClean="0"/>
              <a:t>26-1-2023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73773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5970D2C-06A8-5644-A0E9-757521D5F5EF}" type="datetimeFigureOut">
              <a:rPr lang="nl-NL" smtClean="0"/>
              <a:t>26-1-2023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264756-8FED-3244-960E-3E18B83D98E6}" type="slidenum">
              <a:rPr lang="nl-NL" smtClean="0"/>
              <a:t>‹nr.›</a:t>
            </a:fld>
            <a:endParaRPr lang="nl-NL"/>
          </a:p>
        </p:txBody>
      </p:sp>
    </p:spTree>
    <p:extLst>
      <p:ext uri="{BB962C8B-B14F-4D97-AF65-F5344CB8AC3E}">
        <p14:creationId xmlns:p14="http://schemas.microsoft.com/office/powerpoint/2010/main" val="37692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70D2C-06A8-5644-A0E9-757521D5F5EF}" type="datetimeFigureOut">
              <a:rPr lang="nl-NL" smtClean="0"/>
              <a:t>26-1-2023</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64756-8FED-3244-960E-3E18B83D98E6}" type="slidenum">
              <a:rPr lang="nl-NL" smtClean="0"/>
              <a:t>‹nr.›</a:t>
            </a:fld>
            <a:endParaRPr lang="nl-NL"/>
          </a:p>
        </p:txBody>
      </p:sp>
    </p:spTree>
    <p:extLst>
      <p:ext uri="{BB962C8B-B14F-4D97-AF65-F5344CB8AC3E}">
        <p14:creationId xmlns:p14="http://schemas.microsoft.com/office/powerpoint/2010/main" val="11783275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M7mHPQAKUsc" TargetMode="External"/><Relationship Id="rId2" Type="http://schemas.openxmlformats.org/officeDocument/2006/relationships/hyperlink" Target="https://www.youtube.com/watch?v=3cJJpDbS4t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C3BEF-BBD2-B1DD-9963-DCD665809456}"/>
              </a:ext>
            </a:extLst>
          </p:cNvPr>
          <p:cNvSpPr>
            <a:spLocks noGrp="1"/>
          </p:cNvSpPr>
          <p:nvPr>
            <p:ph type="ctrTitle"/>
          </p:nvPr>
        </p:nvSpPr>
        <p:spPr/>
        <p:txBody>
          <a:bodyPr>
            <a:normAutofit fontScale="90000"/>
          </a:bodyPr>
          <a:lstStyle/>
          <a:p>
            <a:r>
              <a:rPr lang="nl-NL" dirty="0"/>
              <a:t>Foto’s </a:t>
            </a:r>
            <a:r>
              <a:rPr lang="nl-NL" dirty="0" err="1"/>
              <a:t>mbv</a:t>
            </a:r>
            <a:r>
              <a:rPr lang="nl-NL" dirty="0"/>
              <a:t> </a:t>
            </a:r>
            <a:r>
              <a:rPr lang="nl-NL" dirty="0" err="1"/>
              <a:t>Lightroom</a:t>
            </a:r>
            <a:r>
              <a:rPr lang="nl-NL" dirty="0"/>
              <a:t> Classic in zwart wit foto’s omzetten en bewerken</a:t>
            </a:r>
          </a:p>
        </p:txBody>
      </p:sp>
      <p:sp>
        <p:nvSpPr>
          <p:cNvPr id="3" name="Ondertitel 2">
            <a:extLst>
              <a:ext uri="{FF2B5EF4-FFF2-40B4-BE49-F238E27FC236}">
                <a16:creationId xmlns:a16="http://schemas.microsoft.com/office/drawing/2014/main" id="{FBFDF69C-28C9-0A3E-2B2E-E77FAF099B19}"/>
              </a:ext>
            </a:extLst>
          </p:cNvPr>
          <p:cNvSpPr>
            <a:spLocks noGrp="1"/>
          </p:cNvSpPr>
          <p:nvPr>
            <p:ph type="subTitle" idx="1"/>
          </p:nvPr>
        </p:nvSpPr>
        <p:spPr/>
        <p:txBody>
          <a:bodyPr/>
          <a:lstStyle/>
          <a:p>
            <a:r>
              <a:rPr lang="nl-NL" dirty="0"/>
              <a:t>Fotoclub Houten Themagroep Zwart-wit fotografie</a:t>
            </a:r>
          </a:p>
          <a:p>
            <a:r>
              <a:rPr lang="nl-NL" dirty="0"/>
              <a:t>2023</a:t>
            </a:r>
          </a:p>
        </p:txBody>
      </p:sp>
    </p:spTree>
    <p:extLst>
      <p:ext uri="{BB962C8B-B14F-4D97-AF65-F5344CB8AC3E}">
        <p14:creationId xmlns:p14="http://schemas.microsoft.com/office/powerpoint/2010/main" val="44920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FF59-938B-7BA9-AD98-59513923028B}"/>
              </a:ext>
            </a:extLst>
          </p:cNvPr>
          <p:cNvSpPr>
            <a:spLocks noGrp="1"/>
          </p:cNvSpPr>
          <p:nvPr>
            <p:ph type="title"/>
          </p:nvPr>
        </p:nvSpPr>
        <p:spPr/>
        <p:txBody>
          <a:bodyPr/>
          <a:lstStyle/>
          <a:p>
            <a:r>
              <a:rPr lang="nl-NL" dirty="0"/>
              <a:t>Zwart-wit fotografie in </a:t>
            </a:r>
            <a:r>
              <a:rPr lang="nl-NL" dirty="0" err="1"/>
              <a:t>Lightroom</a:t>
            </a:r>
            <a:r>
              <a:rPr lang="nl-NL" dirty="0"/>
              <a:t> Classic</a:t>
            </a:r>
          </a:p>
        </p:txBody>
      </p:sp>
      <p:sp>
        <p:nvSpPr>
          <p:cNvPr id="3" name="Tijdelijke aanduiding voor inhoud 2">
            <a:extLst>
              <a:ext uri="{FF2B5EF4-FFF2-40B4-BE49-F238E27FC236}">
                <a16:creationId xmlns:a16="http://schemas.microsoft.com/office/drawing/2014/main" id="{795F1198-1B94-D1C2-9F32-AC010B26DE4D}"/>
              </a:ext>
            </a:extLst>
          </p:cNvPr>
          <p:cNvSpPr>
            <a:spLocks noGrp="1"/>
          </p:cNvSpPr>
          <p:nvPr>
            <p:ph idx="1"/>
          </p:nvPr>
        </p:nvSpPr>
        <p:spPr/>
        <p:txBody>
          <a:bodyPr/>
          <a:lstStyle/>
          <a:p>
            <a:r>
              <a:rPr lang="nl-NL" dirty="0"/>
              <a:t>Doel: zorgen dat je over basisvaardigheden beschikt om RAW-foto’s in </a:t>
            </a:r>
            <a:r>
              <a:rPr lang="nl-NL" dirty="0" err="1"/>
              <a:t>Lightroom</a:t>
            </a:r>
            <a:r>
              <a:rPr lang="nl-NL" dirty="0"/>
              <a:t> Classic (</a:t>
            </a:r>
            <a:r>
              <a:rPr lang="nl-NL" dirty="0" err="1"/>
              <a:t>LrC</a:t>
            </a:r>
            <a:r>
              <a:rPr lang="nl-NL" dirty="0"/>
              <a:t>) in zwart-wit (</a:t>
            </a:r>
            <a:r>
              <a:rPr lang="nl-NL" dirty="0" err="1"/>
              <a:t>z</a:t>
            </a:r>
            <a:r>
              <a:rPr lang="nl-NL" dirty="0"/>
              <a:t>/w) foto’s om te zetten en te bewerken. </a:t>
            </a:r>
          </a:p>
        </p:txBody>
      </p:sp>
    </p:spTree>
    <p:extLst>
      <p:ext uri="{BB962C8B-B14F-4D97-AF65-F5344CB8AC3E}">
        <p14:creationId xmlns:p14="http://schemas.microsoft.com/office/powerpoint/2010/main" val="96471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EA55A5-6BB3-E006-F8CB-DC0E7627D9B3}"/>
              </a:ext>
            </a:extLst>
          </p:cNvPr>
          <p:cNvSpPr>
            <a:spLocks noGrp="1"/>
          </p:cNvSpPr>
          <p:nvPr>
            <p:ph type="title"/>
          </p:nvPr>
        </p:nvSpPr>
        <p:spPr/>
        <p:txBody>
          <a:bodyPr/>
          <a:lstStyle/>
          <a:p>
            <a:r>
              <a:rPr lang="nl-NL" dirty="0"/>
              <a:t>De stappen van de fotobewerking</a:t>
            </a:r>
          </a:p>
        </p:txBody>
      </p:sp>
      <p:sp>
        <p:nvSpPr>
          <p:cNvPr id="3" name="Tijdelijke aanduiding voor inhoud 2">
            <a:extLst>
              <a:ext uri="{FF2B5EF4-FFF2-40B4-BE49-F238E27FC236}">
                <a16:creationId xmlns:a16="http://schemas.microsoft.com/office/drawing/2014/main" id="{B081EC84-DAC4-398C-459C-09F128196C09}"/>
              </a:ext>
            </a:extLst>
          </p:cNvPr>
          <p:cNvSpPr>
            <a:spLocks noGrp="1"/>
          </p:cNvSpPr>
          <p:nvPr>
            <p:ph idx="1"/>
          </p:nvPr>
        </p:nvSpPr>
        <p:spPr/>
        <p:txBody>
          <a:bodyPr/>
          <a:lstStyle/>
          <a:p>
            <a:r>
              <a:rPr lang="nl-NL" dirty="0"/>
              <a:t>Importeren van foto’s in </a:t>
            </a:r>
            <a:r>
              <a:rPr lang="nl-NL" dirty="0" err="1"/>
              <a:t>LrC</a:t>
            </a:r>
            <a:endParaRPr lang="nl-NL" dirty="0"/>
          </a:p>
          <a:p>
            <a:r>
              <a:rPr lang="nl-NL" dirty="0"/>
              <a:t>Bewerken in </a:t>
            </a:r>
            <a:r>
              <a:rPr lang="nl-NL" dirty="0" err="1"/>
              <a:t>LrC</a:t>
            </a:r>
            <a:endParaRPr lang="nl-NL" dirty="0"/>
          </a:p>
          <a:p>
            <a:r>
              <a:rPr lang="nl-NL" dirty="0"/>
              <a:t>Bewaren/opslaan van bewerkte foto’s</a:t>
            </a:r>
          </a:p>
          <a:p>
            <a:endParaRPr lang="nl-NL" dirty="0"/>
          </a:p>
        </p:txBody>
      </p:sp>
    </p:spTree>
    <p:extLst>
      <p:ext uri="{BB962C8B-B14F-4D97-AF65-F5344CB8AC3E}">
        <p14:creationId xmlns:p14="http://schemas.microsoft.com/office/powerpoint/2010/main" val="128510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42C47-7946-C6F8-7E0A-4C944D5FE0C0}"/>
              </a:ext>
            </a:extLst>
          </p:cNvPr>
          <p:cNvSpPr>
            <a:spLocks noGrp="1"/>
          </p:cNvSpPr>
          <p:nvPr>
            <p:ph type="title"/>
          </p:nvPr>
        </p:nvSpPr>
        <p:spPr/>
        <p:txBody>
          <a:bodyPr/>
          <a:lstStyle/>
          <a:p>
            <a:r>
              <a:rPr lang="nl-NL" dirty="0"/>
              <a:t>Importeren in </a:t>
            </a:r>
            <a:r>
              <a:rPr lang="nl-NL" dirty="0" err="1"/>
              <a:t>Lightroom</a:t>
            </a:r>
            <a:r>
              <a:rPr lang="nl-NL" dirty="0"/>
              <a:t> Classic</a:t>
            </a:r>
          </a:p>
        </p:txBody>
      </p:sp>
      <p:sp>
        <p:nvSpPr>
          <p:cNvPr id="3" name="Tijdelijke aanduiding voor inhoud 2">
            <a:extLst>
              <a:ext uri="{FF2B5EF4-FFF2-40B4-BE49-F238E27FC236}">
                <a16:creationId xmlns:a16="http://schemas.microsoft.com/office/drawing/2014/main" id="{49A456F5-DDAA-B322-3554-B01506BE612A}"/>
              </a:ext>
            </a:extLst>
          </p:cNvPr>
          <p:cNvSpPr>
            <a:spLocks noGrp="1"/>
          </p:cNvSpPr>
          <p:nvPr>
            <p:ph idx="1"/>
          </p:nvPr>
        </p:nvSpPr>
        <p:spPr/>
        <p:txBody>
          <a:bodyPr>
            <a:normAutofit fontScale="92500" lnSpcReduction="20000"/>
          </a:bodyPr>
          <a:lstStyle/>
          <a:p>
            <a:r>
              <a:rPr lang="nl-NL" dirty="0"/>
              <a:t>Bestanden moeten vóór bewerken eerst geïmporteerd worden in </a:t>
            </a:r>
            <a:r>
              <a:rPr lang="nl-NL" dirty="0" err="1"/>
              <a:t>LrC</a:t>
            </a:r>
            <a:endParaRPr lang="nl-NL" dirty="0"/>
          </a:p>
          <a:p>
            <a:pPr lvl="1"/>
            <a:r>
              <a:rPr lang="nl-NL" dirty="0"/>
              <a:t>Ga naar de bibliotheek modus en klik op “Importeren”</a:t>
            </a:r>
          </a:p>
          <a:p>
            <a:pPr lvl="1"/>
            <a:r>
              <a:rPr lang="nl-NL" dirty="0"/>
              <a:t>Selecteer de </a:t>
            </a:r>
            <a:r>
              <a:rPr lang="nl-NL" dirty="0" err="1"/>
              <a:t>maplocatie</a:t>
            </a:r>
            <a:r>
              <a:rPr lang="nl-NL" dirty="0"/>
              <a:t> waar de te bewerken foto(‘s) staan onder de kolom “Bron” en zorg dat bovenaan “Toevoegen” geselecteerd staat. De foto’s verplaatsen dan niet. Wil je de foto’s wel verplaatsen, kopiëren en/of omzetten naar DNG, kies dan de betreffende modus. </a:t>
            </a:r>
          </a:p>
          <a:p>
            <a:pPr lvl="1"/>
            <a:r>
              <a:rPr lang="nl-NL" dirty="0"/>
              <a:t>Geef aan of alle of bepaalde foto´s geselecteerd moeten worden</a:t>
            </a:r>
          </a:p>
          <a:p>
            <a:pPr lvl="1"/>
            <a:r>
              <a:rPr lang="nl-NL" dirty="0"/>
              <a:t>Druk op “Importeren” en de geselecteerde foto’s worden aan de Catalogus van </a:t>
            </a:r>
            <a:r>
              <a:rPr lang="nl-NL" dirty="0" err="1"/>
              <a:t>LrC</a:t>
            </a:r>
            <a:r>
              <a:rPr lang="nl-NL" dirty="0"/>
              <a:t> toegevoegd. </a:t>
            </a:r>
          </a:p>
          <a:p>
            <a:endParaRPr lang="nl-NL" dirty="0"/>
          </a:p>
          <a:p>
            <a:r>
              <a:rPr lang="nl-NL" dirty="0"/>
              <a:t>Let op: originele bestanden blijven onaangepast op de oorspronkelijke locatie staan, totdat ze van uit </a:t>
            </a:r>
            <a:r>
              <a:rPr lang="nl-NL" dirty="0" err="1"/>
              <a:t>LrC</a:t>
            </a:r>
            <a:r>
              <a:rPr lang="nl-NL" dirty="0"/>
              <a:t> of anderszins verwijderd worden. Bewerken in </a:t>
            </a:r>
            <a:r>
              <a:rPr lang="nl-NL" dirty="0" err="1"/>
              <a:t>LrC</a:t>
            </a:r>
            <a:r>
              <a:rPr lang="nl-NL" dirty="0"/>
              <a:t> tast nooit bestanden aan, de oorspronkelijke situatie is altijd terug te halen. </a:t>
            </a:r>
          </a:p>
        </p:txBody>
      </p:sp>
    </p:spTree>
    <p:extLst>
      <p:ext uri="{BB962C8B-B14F-4D97-AF65-F5344CB8AC3E}">
        <p14:creationId xmlns:p14="http://schemas.microsoft.com/office/powerpoint/2010/main" val="188179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34CB85-D8AA-4C1F-1032-51949F4559A1}"/>
              </a:ext>
            </a:extLst>
          </p:cNvPr>
          <p:cNvSpPr>
            <a:spLocks noGrp="1"/>
          </p:cNvSpPr>
          <p:nvPr>
            <p:ph type="title"/>
          </p:nvPr>
        </p:nvSpPr>
        <p:spPr/>
        <p:txBody>
          <a:bodyPr/>
          <a:lstStyle/>
          <a:p>
            <a:r>
              <a:rPr lang="nl-NL" dirty="0"/>
              <a:t>Bewerken van foto’s</a:t>
            </a:r>
          </a:p>
        </p:txBody>
      </p:sp>
      <p:sp>
        <p:nvSpPr>
          <p:cNvPr id="3" name="Tijdelijke aanduiding voor inhoud 2">
            <a:extLst>
              <a:ext uri="{FF2B5EF4-FFF2-40B4-BE49-F238E27FC236}">
                <a16:creationId xmlns:a16="http://schemas.microsoft.com/office/drawing/2014/main" id="{8D66D27A-EAFE-3D66-D41E-4C023CDDD0B4}"/>
              </a:ext>
            </a:extLst>
          </p:cNvPr>
          <p:cNvSpPr>
            <a:spLocks noGrp="1"/>
          </p:cNvSpPr>
          <p:nvPr>
            <p:ph idx="1"/>
          </p:nvPr>
        </p:nvSpPr>
        <p:spPr/>
        <p:txBody>
          <a:bodyPr>
            <a:normAutofit fontScale="92500" lnSpcReduction="10000"/>
          </a:bodyPr>
          <a:lstStyle/>
          <a:p>
            <a:r>
              <a:rPr lang="nl-NL" dirty="0"/>
              <a:t>Ga naar de “Ontwikkelen” modus</a:t>
            </a:r>
            <a:endParaRPr lang="nl-NL" sz="3200" dirty="0"/>
          </a:p>
          <a:p>
            <a:r>
              <a:rPr lang="nl-NL" dirty="0"/>
              <a:t>De manier om een foto naar </a:t>
            </a:r>
            <a:r>
              <a:rPr lang="nl-NL" dirty="0" err="1"/>
              <a:t>z</a:t>
            </a:r>
            <a:r>
              <a:rPr lang="nl-NL" dirty="0"/>
              <a:t>/w om te zetten is te klikken op “zwart-wit”. Gevolgen in het dashboard: </a:t>
            </a:r>
          </a:p>
          <a:p>
            <a:pPr marL="457200" lvl="1" indent="0">
              <a:buNone/>
            </a:pPr>
            <a:r>
              <a:rPr lang="nl-NL" dirty="0"/>
              <a:t>- het </a:t>
            </a:r>
            <a:r>
              <a:rPr lang="nl-NL" dirty="0" err="1"/>
              <a:t>subkopje</a:t>
            </a:r>
            <a:r>
              <a:rPr lang="nl-NL" dirty="0"/>
              <a:t> “HSL/Kleur” verandert in “Zwart-wit” en met dit sub menu kan per kleur(kanaal) de </a:t>
            </a:r>
            <a:r>
              <a:rPr lang="nl-NL" dirty="0" err="1"/>
              <a:t>luminantie</a:t>
            </a:r>
            <a:r>
              <a:rPr lang="nl-NL" dirty="0"/>
              <a:t> worden gewijzigd. </a:t>
            </a:r>
          </a:p>
          <a:p>
            <a:pPr marL="457200" lvl="1" indent="0">
              <a:buNone/>
            </a:pPr>
            <a:r>
              <a:rPr lang="nl-NL" dirty="0"/>
              <a:t>- “Levendigheid”  en “Verzadiging” kunnen niet meer worden gebruikt</a:t>
            </a:r>
          </a:p>
          <a:p>
            <a:r>
              <a:rPr lang="nl-NL" dirty="0"/>
              <a:t>Met “Automatisch” doet </a:t>
            </a:r>
            <a:r>
              <a:rPr lang="nl-NL" dirty="0" err="1"/>
              <a:t>LrC</a:t>
            </a:r>
            <a:r>
              <a:rPr lang="nl-NL" dirty="0"/>
              <a:t> een voorstel hoe de kanalen aangepast kunnen worden; dit kun je vervolgens naar eigen smaak aanpassen </a:t>
            </a:r>
            <a:r>
              <a:rPr lang="nl-NL" dirty="0" err="1"/>
              <a:t>mbv</a:t>
            </a:r>
            <a:r>
              <a:rPr lang="nl-NL" dirty="0"/>
              <a:t> de zwart-wit mixer. </a:t>
            </a:r>
          </a:p>
          <a:p>
            <a:r>
              <a:rPr lang="nl-NL" dirty="0"/>
              <a:t>Belangrijkste schuiven voor overige aanpassingen zijn: Belichting, Contrast, </a:t>
            </a:r>
            <a:r>
              <a:rPr lang="nl-NL" dirty="0" err="1"/>
              <a:t>Hooglichten</a:t>
            </a:r>
            <a:r>
              <a:rPr lang="nl-NL" dirty="0"/>
              <a:t>/Schaduwen en witte/zwarten tinten en de schuiven onder “Presentie”</a:t>
            </a:r>
          </a:p>
          <a:p>
            <a:endParaRPr lang="nl-NL" dirty="0"/>
          </a:p>
        </p:txBody>
      </p:sp>
    </p:spTree>
    <p:extLst>
      <p:ext uri="{BB962C8B-B14F-4D97-AF65-F5344CB8AC3E}">
        <p14:creationId xmlns:p14="http://schemas.microsoft.com/office/powerpoint/2010/main" val="152481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40C69-B3DA-479D-6FB8-735111551314}"/>
              </a:ext>
            </a:extLst>
          </p:cNvPr>
          <p:cNvSpPr>
            <a:spLocks noGrp="1"/>
          </p:cNvSpPr>
          <p:nvPr>
            <p:ph type="title"/>
          </p:nvPr>
        </p:nvSpPr>
        <p:spPr/>
        <p:txBody>
          <a:bodyPr/>
          <a:lstStyle/>
          <a:p>
            <a:r>
              <a:rPr lang="nl-NL" dirty="0"/>
              <a:t>Opslaan van bewerkte foto’s</a:t>
            </a:r>
          </a:p>
        </p:txBody>
      </p:sp>
      <p:sp>
        <p:nvSpPr>
          <p:cNvPr id="3" name="Tijdelijke aanduiding voor inhoud 2">
            <a:extLst>
              <a:ext uri="{FF2B5EF4-FFF2-40B4-BE49-F238E27FC236}">
                <a16:creationId xmlns:a16="http://schemas.microsoft.com/office/drawing/2014/main" id="{B36C7001-F03C-B018-35EB-DC136DEF921E}"/>
              </a:ext>
            </a:extLst>
          </p:cNvPr>
          <p:cNvSpPr>
            <a:spLocks noGrp="1"/>
          </p:cNvSpPr>
          <p:nvPr>
            <p:ph idx="1"/>
          </p:nvPr>
        </p:nvSpPr>
        <p:spPr/>
        <p:txBody>
          <a:bodyPr>
            <a:normAutofit fontScale="92500" lnSpcReduction="20000"/>
          </a:bodyPr>
          <a:lstStyle/>
          <a:p>
            <a:r>
              <a:rPr lang="nl-NL" dirty="0"/>
              <a:t>Selecteer in de “Bibliotheek” modus de foto’s welke je wilt opslaan* </a:t>
            </a:r>
          </a:p>
          <a:p>
            <a:r>
              <a:rPr lang="nl-NL" dirty="0"/>
              <a:t>Klik op “Exporteren”</a:t>
            </a:r>
          </a:p>
          <a:p>
            <a:r>
              <a:rPr lang="nl-NL" dirty="0"/>
              <a:t>Geef in het volgende submenu aan waar de foto’s moeten worden opgeslagen, met welke kwaliteit, bestandssoort, bestandsnaam, resolutie en eventueel watermerk en vervolgactie. </a:t>
            </a:r>
          </a:p>
          <a:p>
            <a:r>
              <a:rPr lang="nl-NL" dirty="0"/>
              <a:t>Druk in dit submenu op “Exporteren” en de foto’s worden op de aangegeven locatie opgeslagen. De originele foto blijft ongewijzigd op zijn oorspronkelijke locatie staan. Een bewerkt exemplaar is nu op de nieuwe locatie opgeslagen. </a:t>
            </a:r>
          </a:p>
          <a:p>
            <a:endParaRPr lang="nl-NL" dirty="0"/>
          </a:p>
          <a:p>
            <a:pPr marL="0" indent="0">
              <a:buNone/>
            </a:pPr>
            <a:r>
              <a:rPr lang="nl-NL" dirty="0"/>
              <a:t>* Als je één foto wilt exporteren kan dit ook door in de “Ontwikkelen” modus op de rechter muisknop te drukken en te kiezen voor “Exporteren”. </a:t>
            </a:r>
          </a:p>
        </p:txBody>
      </p:sp>
    </p:spTree>
    <p:extLst>
      <p:ext uri="{BB962C8B-B14F-4D97-AF65-F5344CB8AC3E}">
        <p14:creationId xmlns:p14="http://schemas.microsoft.com/office/powerpoint/2010/main" val="120361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75607-87C5-AC13-058C-9EAB0BAFA18F}"/>
              </a:ext>
            </a:extLst>
          </p:cNvPr>
          <p:cNvSpPr>
            <a:spLocks noGrp="1"/>
          </p:cNvSpPr>
          <p:nvPr>
            <p:ph type="title"/>
          </p:nvPr>
        </p:nvSpPr>
        <p:spPr/>
        <p:txBody>
          <a:bodyPr/>
          <a:lstStyle/>
          <a:p>
            <a:r>
              <a:rPr lang="nl-NL" dirty="0"/>
              <a:t>Voorbeelden op </a:t>
            </a:r>
            <a:r>
              <a:rPr lang="nl-NL" dirty="0" err="1"/>
              <a:t>Youtube</a:t>
            </a:r>
            <a:endParaRPr lang="nl-NL" dirty="0"/>
          </a:p>
        </p:txBody>
      </p:sp>
      <p:sp>
        <p:nvSpPr>
          <p:cNvPr id="3" name="Tijdelijke aanduiding voor inhoud 2">
            <a:extLst>
              <a:ext uri="{FF2B5EF4-FFF2-40B4-BE49-F238E27FC236}">
                <a16:creationId xmlns:a16="http://schemas.microsoft.com/office/drawing/2014/main" id="{99DA5C2B-8D63-2E45-C7F7-CA0AAC4F1380}"/>
              </a:ext>
            </a:extLst>
          </p:cNvPr>
          <p:cNvSpPr>
            <a:spLocks noGrp="1"/>
          </p:cNvSpPr>
          <p:nvPr>
            <p:ph idx="1"/>
          </p:nvPr>
        </p:nvSpPr>
        <p:spPr/>
        <p:txBody>
          <a:bodyPr/>
          <a:lstStyle/>
          <a:p>
            <a:r>
              <a:rPr lang="nl-NL" dirty="0">
                <a:hlinkClick r:id="rId2"/>
              </a:rPr>
              <a:t>https://www.youtube.com/watch?v=3cJJpDbS4t4</a:t>
            </a:r>
            <a:endParaRPr lang="nl-NL" dirty="0"/>
          </a:p>
          <a:p>
            <a:r>
              <a:rPr lang="nl-NL" dirty="0">
                <a:hlinkClick r:id="rId3"/>
              </a:rPr>
              <a:t>https://www.youtube.com/watch?v=M7mHPQAKUsc</a:t>
            </a:r>
            <a:endParaRPr lang="nl-NL" dirty="0"/>
          </a:p>
          <a:p>
            <a:r>
              <a:rPr lang="nl-NL" dirty="0"/>
              <a:t>https://www.youtube.com/watch?v=WUD_LbUj3EY</a:t>
            </a:r>
          </a:p>
          <a:p>
            <a:endParaRPr lang="nl-NL" dirty="0"/>
          </a:p>
        </p:txBody>
      </p:sp>
    </p:spTree>
    <p:extLst>
      <p:ext uri="{BB962C8B-B14F-4D97-AF65-F5344CB8AC3E}">
        <p14:creationId xmlns:p14="http://schemas.microsoft.com/office/powerpoint/2010/main" val="104471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8AD38-A1B7-DDC2-1013-D9576652BF56}"/>
              </a:ext>
            </a:extLst>
          </p:cNvPr>
          <p:cNvSpPr>
            <a:spLocks noGrp="1"/>
          </p:cNvSpPr>
          <p:nvPr>
            <p:ph type="title"/>
          </p:nvPr>
        </p:nvSpPr>
        <p:spPr/>
        <p:txBody>
          <a:bodyPr/>
          <a:lstStyle/>
          <a:p>
            <a:r>
              <a:rPr lang="nl-NL" dirty="0"/>
              <a:t>Vragen/opmerkingen? </a:t>
            </a:r>
          </a:p>
        </p:txBody>
      </p:sp>
      <p:sp>
        <p:nvSpPr>
          <p:cNvPr id="3" name="Tijdelijke aanduiding voor inhoud 2">
            <a:extLst>
              <a:ext uri="{FF2B5EF4-FFF2-40B4-BE49-F238E27FC236}">
                <a16:creationId xmlns:a16="http://schemas.microsoft.com/office/drawing/2014/main" id="{1811AAE1-15F6-4F56-BD8F-A35C6D4C6131}"/>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1284945090"/>
      </p:ext>
    </p:extLst>
  </p:cSld>
  <p:clrMapOvr>
    <a:masterClrMapping/>
  </p:clrMapOvr>
</p:sld>
</file>

<file path=ppt/theme/theme1.xml><?xml version="1.0" encoding="utf-8"?>
<a:theme xmlns:a="http://schemas.openxmlformats.org/drawingml/2006/main" name="Kantoorthema">
  <a:themeElements>
    <a:clrScheme name="Grijswaarden">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TotalTime>
  <Words>519</Words>
  <Application>Microsoft Office PowerPoint</Application>
  <PresentationFormat>Breedbeeld</PresentationFormat>
  <Paragraphs>36</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Foto’s mbv Lightroom Classic in zwart wit foto’s omzetten en bewerken</vt:lpstr>
      <vt:lpstr>Zwart-wit fotografie in Lightroom Classic</vt:lpstr>
      <vt:lpstr>De stappen van de fotobewerking</vt:lpstr>
      <vt:lpstr>Importeren in Lightroom Classic</vt:lpstr>
      <vt:lpstr>Bewerken van foto’s</vt:lpstr>
      <vt:lpstr>Opslaan van bewerkte foto’s</vt:lpstr>
      <vt:lpstr>Voorbeelden op Youtube</vt:lpstr>
      <vt:lpstr>Vragen/opmerkingen?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Zwart wit fotografie in Lightroom Classic</dc:title>
  <dc:creator>Peter Oosterbaan</dc:creator>
  <cp:lastModifiedBy>Peter Oosterbaan</cp:lastModifiedBy>
  <cp:revision>2</cp:revision>
  <dcterms:created xsi:type="dcterms:W3CDTF">2023-01-25T11:18:08Z</dcterms:created>
  <dcterms:modified xsi:type="dcterms:W3CDTF">2023-01-26T19:53:11Z</dcterms:modified>
</cp:coreProperties>
</file>