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5" r:id="rId1"/>
  </p:sldMasterIdLst>
  <p:handoutMasterIdLst>
    <p:handoutMasterId r:id="rId72"/>
  </p:handoutMasterIdLst>
  <p:sldIdLst>
    <p:sldId id="256" r:id="rId2"/>
    <p:sldId id="31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313" r:id="rId38"/>
    <p:sldId id="311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314" r:id="rId54"/>
    <p:sldId id="312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3" r:id="rId64"/>
    <p:sldId id="304" r:id="rId65"/>
    <p:sldId id="305" r:id="rId66"/>
    <p:sldId id="306" r:id="rId67"/>
    <p:sldId id="307" r:id="rId68"/>
    <p:sldId id="310" r:id="rId69"/>
    <p:sldId id="315" r:id="rId70"/>
    <p:sldId id="316" r:id="rId71"/>
  </p:sldIdLst>
  <p:sldSz cx="12192000" cy="6858000"/>
  <p:notesSz cx="6881813" cy="100028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2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E467058E-BA03-4E8A-B517-A4DEF782D658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98102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0BDF8905-CE3F-4EBE-B64D-2418893DCA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8960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43A7-ACA5-4F66-9755-4DB4CC3E2595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BB743FA-FE38-467E-9833-DCA764EC4D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104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43A7-ACA5-4F66-9755-4DB4CC3E2595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B743FA-FE38-467E-9833-DCA764EC4D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223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43A7-ACA5-4F66-9755-4DB4CC3E2595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B743FA-FE38-467E-9833-DCA764EC4D6B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7179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43A7-ACA5-4F66-9755-4DB4CC3E2595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B743FA-FE38-467E-9833-DCA764EC4D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8958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43A7-ACA5-4F66-9755-4DB4CC3E2595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B743FA-FE38-467E-9833-DCA764EC4D6B}" type="slidenum">
              <a:rPr lang="nl-NL" smtClean="0"/>
              <a:t>‹nr.›</a:t>
            </a:fld>
            <a:endParaRPr lang="nl-N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0544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43A7-ACA5-4F66-9755-4DB4CC3E2595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B743FA-FE38-467E-9833-DCA764EC4D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6513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43A7-ACA5-4F66-9755-4DB4CC3E2595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743FA-FE38-467E-9833-DCA764EC4D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665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43A7-ACA5-4F66-9755-4DB4CC3E2595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743FA-FE38-467E-9833-DCA764EC4D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43A7-ACA5-4F66-9755-4DB4CC3E2595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743FA-FE38-467E-9833-DCA764EC4D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250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43A7-ACA5-4F66-9755-4DB4CC3E2595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B743FA-FE38-467E-9833-DCA764EC4D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9344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43A7-ACA5-4F66-9755-4DB4CC3E2595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BB743FA-FE38-467E-9833-DCA764EC4D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3512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43A7-ACA5-4F66-9755-4DB4CC3E2595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BB743FA-FE38-467E-9833-DCA764EC4D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0223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43A7-ACA5-4F66-9755-4DB4CC3E2595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743FA-FE38-467E-9833-DCA764EC4D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003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43A7-ACA5-4F66-9755-4DB4CC3E2595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743FA-FE38-467E-9833-DCA764EC4D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5652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43A7-ACA5-4F66-9755-4DB4CC3E2595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743FA-FE38-467E-9833-DCA764EC4D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1238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43A7-ACA5-4F66-9755-4DB4CC3E2595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B743FA-FE38-467E-9833-DCA764EC4D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2695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443A7-ACA5-4F66-9755-4DB4CC3E2595}" type="datetimeFigureOut">
              <a:rPr lang="nl-NL" smtClean="0"/>
              <a:t>15-12-2023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BB743FA-FE38-467E-9833-DCA764EC4D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341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  <p:sldLayoutId id="2147484030" r:id="rId15"/>
    <p:sldLayoutId id="214748403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l-NL" dirty="0">
                <a:latin typeface="Kristen ITC" panose="03050502040202030202" pitchFamily="66" charset="0"/>
              </a:rPr>
              <a:t>Hartelijk Welkom bij ICM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latin typeface="Kristen ITC" panose="03050502040202030202" pitchFamily="66" charset="0"/>
              </a:rPr>
              <a:t>Een bespreek-foto onderwerp vol beweging. </a:t>
            </a:r>
          </a:p>
        </p:txBody>
      </p:sp>
    </p:spTree>
    <p:extLst>
      <p:ext uri="{BB962C8B-B14F-4D97-AF65-F5344CB8AC3E}">
        <p14:creationId xmlns:p14="http://schemas.microsoft.com/office/powerpoint/2010/main" val="3166420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27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03" y="-9148"/>
            <a:ext cx="10299715" cy="68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80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08" y="0"/>
            <a:ext cx="10716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96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 dirty="0">
                <a:latin typeface="Kristen ITC" panose="03050502040202030202" pitchFamily="66" charset="0"/>
              </a:rPr>
              <a:t>Een spannende opdracht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NL" sz="2400" dirty="0">
                <a:latin typeface="Kristen ITC" panose="03050502040202030202" pitchFamily="66" charset="0"/>
              </a:rPr>
              <a:t>Weinig ervaring</a:t>
            </a:r>
          </a:p>
          <a:p>
            <a:r>
              <a:rPr lang="nl-NL" sz="2400" dirty="0">
                <a:latin typeface="Kristen ITC" panose="03050502040202030202" pitchFamily="66" charset="0"/>
              </a:rPr>
              <a:t>Nauwelijks kennis</a:t>
            </a:r>
          </a:p>
          <a:p>
            <a:r>
              <a:rPr lang="nl-NL" sz="2400" dirty="0">
                <a:latin typeface="Kristen ITC" panose="03050502040202030202" pitchFamily="66" charset="0"/>
              </a:rPr>
              <a:t>Heel nieuwsgierig</a:t>
            </a:r>
          </a:p>
          <a:p>
            <a:r>
              <a:rPr lang="nl-NL" sz="2400" dirty="0">
                <a:latin typeface="Kristen ITC" panose="03050502040202030202" pitchFamily="66" charset="0"/>
              </a:rPr>
              <a:t>Graag proberen,</a:t>
            </a:r>
          </a:p>
          <a:p>
            <a:r>
              <a:rPr lang="nl-NL" sz="2400" dirty="0">
                <a:latin typeface="Kristen ITC" panose="03050502040202030202" pitchFamily="66" charset="0"/>
              </a:rPr>
              <a:t>Ervaren </a:t>
            </a:r>
          </a:p>
          <a:p>
            <a:r>
              <a:rPr lang="nl-NL" sz="2400" dirty="0">
                <a:latin typeface="Kristen ITC" panose="03050502040202030202" pitchFamily="66" charset="0"/>
              </a:rPr>
              <a:t>En verbeteren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latin typeface="Kristen ITC" panose="03050502040202030202" pitchFamily="66" charset="0"/>
              </a:rPr>
              <a:t>Marga, Gerard, Peter, Sandra, Annie, Martin en Margreet gaan aan de slag</a:t>
            </a:r>
          </a:p>
        </p:txBody>
      </p:sp>
      <p:pic>
        <p:nvPicPr>
          <p:cNvPr id="7" name="Tijdelijke aanduiding voor inhoud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36573"/>
            <a:ext cx="1149650" cy="17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39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>
                <a:latin typeface="Kristen ITC" panose="03050502040202030202" pitchFamily="66" charset="0"/>
              </a:rPr>
              <a:t>Informatie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>
                <a:latin typeface="Kristen ITC" panose="03050502040202030202" pitchFamily="66" charset="0"/>
              </a:rPr>
              <a:t>Presentatie Loulou </a:t>
            </a:r>
            <a:r>
              <a:rPr lang="nl-NL" sz="2800" dirty="0" err="1">
                <a:latin typeface="Kristen ITC" panose="03050502040202030202" pitchFamily="66" charset="0"/>
              </a:rPr>
              <a:t>Beavers</a:t>
            </a:r>
            <a:r>
              <a:rPr lang="nl-NL" sz="2800" dirty="0">
                <a:latin typeface="Kristen ITC" panose="03050502040202030202" pitchFamily="66" charset="0"/>
              </a:rPr>
              <a:t> voorjaar 2023</a:t>
            </a:r>
          </a:p>
          <a:p>
            <a:r>
              <a:rPr lang="nl-NL" sz="2800" dirty="0">
                <a:latin typeface="Kristen ITC" panose="03050502040202030202" pitchFamily="66" charset="0"/>
              </a:rPr>
              <a:t>ICM, schilderen met je camera, Danny Laps</a:t>
            </a:r>
          </a:p>
          <a:p>
            <a:r>
              <a:rPr lang="nl-NL" sz="2800" dirty="0">
                <a:latin typeface="Kristen ITC" panose="03050502040202030202" pitchFamily="66" charset="0"/>
              </a:rPr>
              <a:t>Diverse nummers van het tijdschrift Zoom</a:t>
            </a:r>
          </a:p>
          <a:p>
            <a:r>
              <a:rPr lang="nl-NL" sz="2800" dirty="0">
                <a:latin typeface="Kristen ITC" panose="03050502040202030202" pitchFamily="66" charset="0"/>
              </a:rPr>
              <a:t>Diverse links (bv </a:t>
            </a:r>
            <a:r>
              <a:rPr lang="nl-NL" sz="2800" dirty="0" err="1">
                <a:latin typeface="Kristen ITC" panose="03050502040202030202" pitchFamily="66" charset="0"/>
              </a:rPr>
              <a:t>advanduren</a:t>
            </a:r>
            <a:r>
              <a:rPr lang="nl-NL" sz="2800" dirty="0">
                <a:latin typeface="Kristen ITC" panose="03050502040202030202" pitchFamily="66" charset="0"/>
              </a:rPr>
              <a:t>, </a:t>
            </a:r>
            <a:r>
              <a:rPr lang="nl-NL" sz="2800" dirty="0" err="1">
                <a:latin typeface="Kristen ITC" panose="03050502040202030202" pitchFamily="66" charset="0"/>
              </a:rPr>
              <a:t>erikmalm</a:t>
            </a:r>
            <a:r>
              <a:rPr lang="nl-NL" sz="2800" dirty="0">
                <a:latin typeface="Kristen ITC" panose="03050502040202030202" pitchFamily="66" charset="0"/>
              </a:rPr>
              <a:t>)</a:t>
            </a:r>
          </a:p>
          <a:p>
            <a:r>
              <a:rPr lang="nl-NL" sz="2800" dirty="0">
                <a:latin typeface="Kristen ITC" panose="03050502040202030202" pitchFamily="66" charset="0"/>
              </a:rPr>
              <a:t>Praktische ervaringen Marga</a:t>
            </a:r>
          </a:p>
          <a:p>
            <a:r>
              <a:rPr lang="nl-NL" sz="2800" dirty="0">
                <a:latin typeface="Kristen ITC" panose="03050502040202030202" pitchFamily="66" charset="0"/>
              </a:rPr>
              <a:t>ICM-groepen facebook via Sandra en Peter.  </a:t>
            </a:r>
          </a:p>
        </p:txBody>
      </p:sp>
    </p:spTree>
    <p:extLst>
      <p:ext uri="{BB962C8B-B14F-4D97-AF65-F5344CB8AC3E}">
        <p14:creationId xmlns:p14="http://schemas.microsoft.com/office/powerpoint/2010/main" val="1132720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latin typeface="Kristen ITC" panose="03050502040202030202" pitchFamily="66" charset="0"/>
              </a:rPr>
              <a:t>Werkwijze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u="sng" dirty="0">
                <a:latin typeface="Kristen ITC" panose="03050502040202030202" pitchFamily="66" charset="0"/>
              </a:rPr>
              <a:t>Werkdocument </a:t>
            </a:r>
            <a:r>
              <a:rPr lang="nl-NL" sz="2400" dirty="0">
                <a:latin typeface="Kristen ITC" panose="03050502040202030202" pitchFamily="66" charset="0"/>
              </a:rPr>
              <a:t>met informatie, afspraken en leerervaringen</a:t>
            </a:r>
          </a:p>
          <a:p>
            <a:pPr marL="0" indent="0">
              <a:buNone/>
            </a:pPr>
            <a:r>
              <a:rPr lang="nl-NL" sz="2400" u="sng" dirty="0">
                <a:latin typeface="Kristen ITC" panose="03050502040202030202" pitchFamily="66" charset="0"/>
              </a:rPr>
              <a:t>Startbijeenkomst: </a:t>
            </a:r>
            <a:r>
              <a:rPr lang="nl-NL" sz="2400" dirty="0">
                <a:latin typeface="Kristen ITC" panose="03050502040202030202" pitchFamily="66" charset="0"/>
              </a:rPr>
              <a:t>verwachtingen, wensen en afspraken</a:t>
            </a:r>
          </a:p>
          <a:p>
            <a:pPr marL="0" indent="0">
              <a:buNone/>
            </a:pPr>
            <a:r>
              <a:rPr lang="nl-NL" sz="2400" u="sng" dirty="0">
                <a:latin typeface="Kristen ITC" panose="03050502040202030202" pitchFamily="66" charset="0"/>
              </a:rPr>
              <a:t>3 onderwerpen </a:t>
            </a:r>
            <a:r>
              <a:rPr lang="nl-NL" sz="2400" dirty="0">
                <a:latin typeface="Kristen ITC" panose="03050502040202030202" pitchFamily="66" charset="0"/>
              </a:rPr>
              <a:t>fotograferen. Samen of alleen</a:t>
            </a:r>
          </a:p>
          <a:p>
            <a:pPr marL="0" indent="0">
              <a:buNone/>
            </a:pPr>
            <a:r>
              <a:rPr lang="nl-NL" sz="2400" u="sng" dirty="0">
                <a:latin typeface="Kristen ITC" panose="03050502040202030202" pitchFamily="66" charset="0"/>
              </a:rPr>
              <a:t>3 Korte zoom-bijeenkomsten </a:t>
            </a:r>
            <a:r>
              <a:rPr lang="nl-NL" sz="2400" dirty="0">
                <a:latin typeface="Kristen ITC" panose="03050502040202030202" pitchFamily="66" charset="0"/>
              </a:rPr>
              <a:t>met resultaten, ervaringen, vragen en tips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589212" y="2380049"/>
            <a:ext cx="3528324" cy="2344821"/>
          </a:xfrm>
        </p:spPr>
        <p:txBody>
          <a:bodyPr>
            <a:normAutofit/>
          </a:bodyPr>
          <a:lstStyle/>
          <a:p>
            <a:endParaRPr lang="nl-NL" sz="3600" dirty="0">
              <a:latin typeface="AR CARTER" panose="02000000000000000000" pitchFamily="2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2380047"/>
            <a:ext cx="3528324" cy="234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00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5400" dirty="0">
                <a:latin typeface="Kristen ITC" panose="03050502040202030202" pitchFamily="66" charset="0"/>
              </a:rPr>
              <a:t>Wat is ICM?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 err="1">
                <a:latin typeface="Kristen ITC" panose="03050502040202030202" pitchFamily="66" charset="0"/>
              </a:rPr>
              <a:t>Intentional</a:t>
            </a:r>
            <a:r>
              <a:rPr lang="nl-NL" sz="3200" dirty="0">
                <a:latin typeface="Kristen ITC" panose="03050502040202030202" pitchFamily="66" charset="0"/>
              </a:rPr>
              <a:t> Camera </a:t>
            </a:r>
            <a:r>
              <a:rPr lang="nl-NL" sz="3200" dirty="0" err="1">
                <a:latin typeface="Kristen ITC" panose="03050502040202030202" pitchFamily="66" charset="0"/>
              </a:rPr>
              <a:t>Movement</a:t>
            </a:r>
            <a:endParaRPr lang="nl-NL" sz="3200" dirty="0">
              <a:latin typeface="Kristen ITC" panose="03050502040202030202" pitchFamily="66" charset="0"/>
            </a:endParaRPr>
          </a:p>
          <a:p>
            <a:r>
              <a:rPr lang="nl-NL" sz="3200" dirty="0">
                <a:latin typeface="Kristen ITC" panose="03050502040202030202" pitchFamily="66" charset="0"/>
              </a:rPr>
              <a:t>Een creatieve fototechniek met beweging en lange sluitertijden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Het resultaat is niet geheel voorspelbaar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Resultaat: samenspel sluitertijd, beweging en compositie</a:t>
            </a:r>
          </a:p>
          <a:p>
            <a:endParaRPr lang="nl-NL" sz="32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48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5400" dirty="0">
                <a:latin typeface="Kristen ITC" panose="03050502040202030202" pitchFamily="66" charset="0"/>
              </a:rPr>
              <a:t>Wat heb je nodig?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latin typeface="Kristen ITC" panose="03050502040202030202" pitchFamily="66" charset="0"/>
              </a:rPr>
              <a:t>Telelens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Statief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Grijsfilter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nabewerking</a:t>
            </a:r>
          </a:p>
        </p:txBody>
      </p:sp>
    </p:spTree>
    <p:extLst>
      <p:ext uri="{BB962C8B-B14F-4D97-AF65-F5344CB8AC3E}">
        <p14:creationId xmlns:p14="http://schemas.microsoft.com/office/powerpoint/2010/main" val="2650206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5400" dirty="0">
                <a:latin typeface="Kristen ITC" panose="03050502040202030202" pitchFamily="66" charset="0"/>
              </a:rPr>
              <a:t>Welke instellingen?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latin typeface="Kristen ITC" panose="03050502040202030202" pitchFamily="66" charset="0"/>
              </a:rPr>
              <a:t>ISO zo laag mogelijk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Diafragma zo dicht mogelijk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Sluitertijd tussen 1/10 en 15 sec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Beeldstabilisatie uit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Scherpstelpunt: centrumgericht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Focus verdient extra aandacht</a:t>
            </a:r>
          </a:p>
        </p:txBody>
      </p:sp>
    </p:spTree>
    <p:extLst>
      <p:ext uri="{BB962C8B-B14F-4D97-AF65-F5344CB8AC3E}">
        <p14:creationId xmlns:p14="http://schemas.microsoft.com/office/powerpoint/2010/main" val="21981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5400" dirty="0">
                <a:latin typeface="Kristen ITC" panose="03050502040202030202" pitchFamily="66" charset="0"/>
              </a:rPr>
              <a:t>Onderwerpen?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latin typeface="Kristen ITC" panose="03050502040202030202" pitchFamily="66" charset="0"/>
              </a:rPr>
              <a:t>Bos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Zee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Landschap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Dieren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Mensen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Macro </a:t>
            </a:r>
          </a:p>
        </p:txBody>
      </p:sp>
    </p:spTree>
    <p:extLst>
      <p:ext uri="{BB962C8B-B14F-4D97-AF65-F5344CB8AC3E}">
        <p14:creationId xmlns:p14="http://schemas.microsoft.com/office/powerpoint/2010/main" val="3146787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5400" dirty="0">
                <a:latin typeface="Kristen ITC" panose="03050502040202030202" pitchFamily="66" charset="0"/>
              </a:rPr>
              <a:t>Bespreekfoto</a:t>
            </a:r>
            <a:r>
              <a:rPr lang="nl-NL" sz="9600" dirty="0">
                <a:latin typeface="AR CARTER" panose="02000000000000000000" pitchFamily="2" charset="0"/>
              </a:rPr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latin typeface="Kristen ITC" panose="03050502040202030202" pitchFamily="66" charset="0"/>
              </a:rPr>
              <a:t>Inzendingen van leden in beweging: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Hans, Tina, Jacques, Marcel, Diane, Gerard S, Bianca, Kees en Ria. 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1</a:t>
            </a:r>
            <a:r>
              <a:rPr lang="nl-NL" sz="3200" baseline="30000" dirty="0">
                <a:latin typeface="Kristen ITC" panose="03050502040202030202" pitchFamily="66" charset="0"/>
              </a:rPr>
              <a:t>e</a:t>
            </a:r>
            <a:r>
              <a:rPr lang="nl-NL" sz="3200" dirty="0">
                <a:latin typeface="Kristen ITC" panose="03050502040202030202" pitchFamily="66" charset="0"/>
              </a:rPr>
              <a:t> keus, geen reserve</a:t>
            </a:r>
          </a:p>
          <a:p>
            <a:endParaRPr lang="nl-NL" sz="3200" dirty="0">
              <a:latin typeface="Kristen ITC" panose="03050502040202030202" pitchFamily="66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593" y="3912973"/>
            <a:ext cx="2799834" cy="186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62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5400" dirty="0">
                <a:latin typeface="Kristen ITC" panose="03050502040202030202" pitchFamily="66" charset="0"/>
              </a:rPr>
              <a:t>Welke bewegingen?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sz="3500" dirty="0">
                <a:latin typeface="Kristen ITC" panose="03050502040202030202" pitchFamily="66" charset="0"/>
              </a:rPr>
              <a:t>Horizontaal, verticaal of diagonaal</a:t>
            </a:r>
          </a:p>
          <a:p>
            <a:r>
              <a:rPr lang="nl-NL" sz="3500" dirty="0">
                <a:latin typeface="Kristen ITC" panose="03050502040202030202" pitchFamily="66" charset="0"/>
              </a:rPr>
              <a:t>Duwen en trekken</a:t>
            </a:r>
          </a:p>
          <a:p>
            <a:r>
              <a:rPr lang="nl-NL" sz="3500" dirty="0">
                <a:latin typeface="Kristen ITC" panose="03050502040202030202" pitchFamily="66" charset="0"/>
              </a:rPr>
              <a:t>Golfbeweging of ronddraaien</a:t>
            </a:r>
          </a:p>
          <a:p>
            <a:r>
              <a:rPr lang="nl-NL" sz="3500" dirty="0">
                <a:latin typeface="Kristen ITC" panose="03050502040202030202" pitchFamily="66" charset="0"/>
              </a:rPr>
              <a:t>Schudden of tikken</a:t>
            </a:r>
          </a:p>
          <a:p>
            <a:r>
              <a:rPr lang="nl-NL" sz="3500" dirty="0">
                <a:latin typeface="Kristen ITC" panose="03050502040202030202" pitchFamily="66" charset="0"/>
              </a:rPr>
              <a:t>In- of uitzoomen</a:t>
            </a:r>
          </a:p>
          <a:p>
            <a:r>
              <a:rPr lang="nl-NL" sz="3500" dirty="0">
                <a:latin typeface="Kristen ITC" panose="03050502040202030202" pitchFamily="66" charset="0"/>
              </a:rPr>
              <a:t>Vrije beweging  of een variatie van bewegingen. </a:t>
            </a:r>
          </a:p>
          <a:p>
            <a:endParaRPr lang="nl-NL" sz="3600" dirty="0">
              <a:latin typeface="AR CARTER" panose="02000000000000000000" pitchFamily="2" charset="0"/>
            </a:endParaRPr>
          </a:p>
          <a:p>
            <a:endParaRPr lang="nl-NL" sz="3600" dirty="0">
              <a:latin typeface="AR CARTE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132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5400" dirty="0">
                <a:latin typeface="Kristen ITC" panose="03050502040202030202" pitchFamily="66" charset="0"/>
              </a:rPr>
              <a:t>Hoe beginnen??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3200" dirty="0">
                <a:latin typeface="Kristen ITC" panose="03050502040202030202" pitchFamily="66" charset="0"/>
              </a:rPr>
              <a:t>Eenvoudig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In je eigen omgeving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Met kleine bewegingen, horizontaal en verticaal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Duidelijke kleuren, grote contrasten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Stellen van een doel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Proberen, bijstellen, opnieuw proberen </a:t>
            </a:r>
            <a:r>
              <a:rPr lang="nl-NL" sz="3200" dirty="0" err="1">
                <a:latin typeface="Kristen ITC" panose="03050502040202030202" pitchFamily="66" charset="0"/>
              </a:rPr>
              <a:t>enz</a:t>
            </a:r>
            <a:endParaRPr lang="nl-NL" sz="32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018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899984"/>
          </a:xfrm>
        </p:spPr>
        <p:txBody>
          <a:bodyPr>
            <a:noAutofit/>
          </a:bodyPr>
          <a:lstStyle/>
          <a:p>
            <a:r>
              <a:rPr lang="nl-NL" sz="2800" dirty="0">
                <a:latin typeface="Kristen ITC" panose="03050502040202030202" pitchFamily="66" charset="0"/>
              </a:rPr>
              <a:t>De eerste uitdaging: bloemen! (aandacht bewegingen)</a:t>
            </a:r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5" b="17575"/>
          <a:stretch>
            <a:fillRect/>
          </a:stretch>
        </p:blipFill>
        <p:spPr/>
      </p:pic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>
          <a:xfrm flipH="1" flipV="1">
            <a:off x="11504612" y="5861049"/>
            <a:ext cx="69549" cy="45719"/>
          </a:xfrm>
        </p:spPr>
        <p:txBody>
          <a:bodyPr>
            <a:normAutofit fontScale="25000" lnSpcReduction="20000"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9625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59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12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66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8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77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36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3" y="0"/>
            <a:ext cx="10284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2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5400" dirty="0">
                <a:latin typeface="Kristen ITC" panose="03050502040202030202" pitchFamily="66" charset="0"/>
              </a:rPr>
              <a:t>Ervaringen delen??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latin typeface="Kristen ITC" panose="03050502040202030202" pitchFamily="66" charset="0"/>
              </a:rPr>
              <a:t>Hoe was het om te doen?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Keuze onderwerp?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Instellingen?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Welke beweging heb je gebruikt?</a:t>
            </a:r>
          </a:p>
          <a:p>
            <a:r>
              <a:rPr lang="nl-NL" sz="3200" dirty="0">
                <a:latin typeface="Kristen ITC" panose="03050502040202030202" pitchFamily="66" charset="0"/>
              </a:rPr>
              <a:t>Tips?</a:t>
            </a:r>
          </a:p>
        </p:txBody>
      </p:sp>
    </p:spTree>
    <p:extLst>
      <p:ext uri="{BB962C8B-B14F-4D97-AF65-F5344CB8AC3E}">
        <p14:creationId xmlns:p14="http://schemas.microsoft.com/office/powerpoint/2010/main" val="3709872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3" y="0"/>
            <a:ext cx="10284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55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54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34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29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88" y="0"/>
            <a:ext cx="489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85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39" y="0"/>
            <a:ext cx="4891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21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84" y="0"/>
            <a:ext cx="10288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24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5400" dirty="0">
                <a:latin typeface="Kristen ITC" panose="03050502040202030202" pitchFamily="66" charset="0"/>
              </a:rPr>
              <a:t>Ervaringen en tips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nl-NL" sz="2400" dirty="0">
                <a:latin typeface="Kristen ITC" panose="03050502040202030202" pitchFamily="66" charset="0"/>
              </a:rPr>
              <a:t>Wat leuk om te doen!</a:t>
            </a:r>
          </a:p>
          <a:p>
            <a:r>
              <a:rPr lang="nl-NL" sz="2400" dirty="0">
                <a:latin typeface="Kristen ITC" panose="03050502040202030202" pitchFamily="66" charset="0"/>
              </a:rPr>
              <a:t>Verassende resultaten</a:t>
            </a:r>
          </a:p>
          <a:p>
            <a:r>
              <a:rPr lang="nl-NL" sz="2400" dirty="0">
                <a:latin typeface="Kristen ITC" panose="03050502040202030202" pitchFamily="66" charset="0"/>
              </a:rPr>
              <a:t>Grilligheid bloemen extra moeilijk</a:t>
            </a:r>
          </a:p>
          <a:p>
            <a:r>
              <a:rPr lang="nl-NL" sz="2400" dirty="0">
                <a:latin typeface="Kristen ITC" panose="03050502040202030202" pitchFamily="66" charset="0"/>
              </a:rPr>
              <a:t>Voor extra focus en scherpte: bewegen-stil-bewegen</a:t>
            </a:r>
          </a:p>
          <a:p>
            <a:r>
              <a:rPr lang="nl-NL" sz="2400" dirty="0">
                <a:latin typeface="Kristen ITC" panose="03050502040202030202" pitchFamily="66" charset="0"/>
              </a:rPr>
              <a:t>Korte sluitertijden: ook goed te gebruiken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nl-NL" sz="2400" dirty="0">
                <a:latin typeface="Kristen ITC" panose="03050502040202030202" pitchFamily="66" charset="0"/>
              </a:rPr>
              <a:t>van boven naar beneden: denk om de lucht</a:t>
            </a:r>
          </a:p>
          <a:p>
            <a:r>
              <a:rPr lang="nl-NL" sz="2400" dirty="0">
                <a:latin typeface="Kristen ITC" panose="03050502040202030202" pitchFamily="66" charset="0"/>
              </a:rPr>
              <a:t>Van beneden naar boven: mooi effect</a:t>
            </a:r>
          </a:p>
          <a:p>
            <a:r>
              <a:rPr lang="nl-NL" sz="2400" dirty="0">
                <a:latin typeface="Kristen ITC" panose="03050502040202030202" pitchFamily="66" charset="0"/>
              </a:rPr>
              <a:t>Bij draaibewegingen risico lichtsporen</a:t>
            </a:r>
          </a:p>
          <a:p>
            <a:r>
              <a:rPr lang="nl-NL" sz="2400" dirty="0">
                <a:latin typeface="Kristen ITC" panose="03050502040202030202" pitchFamily="66" charset="0"/>
              </a:rPr>
              <a:t>In en uitzoomen: wat een verschil</a:t>
            </a:r>
          </a:p>
          <a:p>
            <a:r>
              <a:rPr lang="nl-NL" sz="2400" dirty="0">
                <a:latin typeface="Kristen ITC" panose="03050502040202030202" pitchFamily="66" charset="0"/>
              </a:rPr>
              <a:t>Kleine bewegingen zoals schudden: groot effect</a:t>
            </a:r>
          </a:p>
        </p:txBody>
      </p:sp>
    </p:spTree>
    <p:extLst>
      <p:ext uri="{BB962C8B-B14F-4D97-AF65-F5344CB8AC3E}">
        <p14:creationId xmlns:p14="http://schemas.microsoft.com/office/powerpoint/2010/main" val="668868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5" b="17575"/>
          <a:stretch>
            <a:fillRect/>
          </a:stretch>
        </p:blipFill>
        <p:spPr>
          <a:xfrm>
            <a:off x="2589213" y="945630"/>
            <a:ext cx="8915400" cy="3854970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nl-NL" sz="2800" dirty="0">
                <a:latin typeface="Kristen ITC" panose="03050502040202030202" pitchFamily="66" charset="0"/>
              </a:rPr>
              <a:t>De tweede uitdaging: water (met aandacht voor abstractie) </a:t>
            </a:r>
          </a:p>
        </p:txBody>
      </p:sp>
    </p:spTree>
    <p:extLst>
      <p:ext uri="{BB962C8B-B14F-4D97-AF65-F5344CB8AC3E}">
        <p14:creationId xmlns:p14="http://schemas.microsoft.com/office/powerpoint/2010/main" val="3804319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" y="0"/>
            <a:ext cx="12191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9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53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77"/>
            <a:ext cx="12188665" cy="68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1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25" y="0"/>
            <a:ext cx="11030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851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05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0"/>
            <a:ext cx="10425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79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3" y="0"/>
            <a:ext cx="10284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335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860"/>
            <a:ext cx="12192000" cy="47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761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482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05" y="0"/>
            <a:ext cx="11569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070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454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"/>
            <a:ext cx="12192000" cy="685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33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31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616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522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86" y="0"/>
            <a:ext cx="10288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331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5400" dirty="0">
                <a:latin typeface="Kristen ITC" panose="03050502040202030202" pitchFamily="66" charset="0"/>
              </a:rPr>
              <a:t>Ervaringen en tips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sz="2600" dirty="0">
                <a:latin typeface="Kristen ITC" panose="03050502040202030202" pitchFamily="66" charset="0"/>
              </a:rPr>
              <a:t>Zonder filter: ook een optie</a:t>
            </a:r>
          </a:p>
          <a:p>
            <a:r>
              <a:rPr lang="nl-NL" sz="2600" dirty="0">
                <a:latin typeface="Kristen ITC" panose="03050502040202030202" pitchFamily="66" charset="0"/>
              </a:rPr>
              <a:t>Mogelijkheden wat minder</a:t>
            </a:r>
          </a:p>
          <a:p>
            <a:r>
              <a:rPr lang="nl-NL" sz="2600" dirty="0">
                <a:latin typeface="Kristen ITC" panose="03050502040202030202" pitchFamily="66" charset="0"/>
              </a:rPr>
              <a:t>Bij variabel filter: let op </a:t>
            </a:r>
            <a:r>
              <a:rPr lang="nl-NL" sz="2600" dirty="0" err="1">
                <a:latin typeface="Kristen ITC" panose="03050502040202030202" pitchFamily="66" charset="0"/>
              </a:rPr>
              <a:t>evt</a:t>
            </a:r>
            <a:r>
              <a:rPr lang="nl-NL" sz="2600" dirty="0">
                <a:latin typeface="Kristen ITC" panose="03050502040202030202" pitchFamily="66" charset="0"/>
              </a:rPr>
              <a:t> kruis</a:t>
            </a:r>
          </a:p>
          <a:p>
            <a:r>
              <a:rPr lang="nl-NL" sz="2600" dirty="0">
                <a:latin typeface="Kristen ITC" panose="03050502040202030202" pitchFamily="66" charset="0"/>
              </a:rPr>
              <a:t>High </a:t>
            </a:r>
            <a:r>
              <a:rPr lang="nl-NL" sz="2600" dirty="0" err="1">
                <a:latin typeface="Kristen ITC" panose="03050502040202030202" pitchFamily="66" charset="0"/>
              </a:rPr>
              <a:t>key</a:t>
            </a:r>
            <a:r>
              <a:rPr lang="nl-NL" sz="2600" dirty="0">
                <a:latin typeface="Kristen ITC" panose="03050502040202030202" pitchFamily="66" charset="0"/>
              </a:rPr>
              <a:t> effect onderstreept abstractie</a:t>
            </a:r>
          </a:p>
          <a:p>
            <a:r>
              <a:rPr lang="nl-NL" sz="2600" dirty="0">
                <a:latin typeface="Kristen ITC" panose="03050502040202030202" pitchFamily="66" charset="0"/>
              </a:rPr>
              <a:t>Denk om focus</a:t>
            </a:r>
          </a:p>
          <a:p>
            <a:endParaRPr lang="nl-NL" sz="3600" dirty="0">
              <a:latin typeface="AR CARTER" panose="02000000000000000000" pitchFamily="2" charset="0"/>
            </a:endParaRPr>
          </a:p>
          <a:p>
            <a:endParaRPr lang="nl-NL" sz="3600" dirty="0">
              <a:latin typeface="AR CARTER" panose="02000000000000000000" pitchFamily="2" charset="0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nl-NL" sz="2400" dirty="0">
                <a:latin typeface="Kristen ITC" panose="03050502040202030202" pitchFamily="66" charset="0"/>
              </a:rPr>
              <a:t>Kleine bewegingen: grootste effect (schudden, zoomen, draaien)</a:t>
            </a:r>
          </a:p>
          <a:p>
            <a:r>
              <a:rPr lang="nl-NL" sz="2400" dirty="0">
                <a:latin typeface="Kristen ITC" panose="03050502040202030202" pitchFamily="66" charset="0"/>
              </a:rPr>
              <a:t>Weinig op de foto, leegte en lijnenspel geven mooie beelden</a:t>
            </a:r>
          </a:p>
          <a:p>
            <a:r>
              <a:rPr lang="nl-NL" sz="2400" dirty="0">
                <a:latin typeface="Kristen ITC" panose="03050502040202030202" pitchFamily="66" charset="0"/>
              </a:rPr>
              <a:t>Alert op aanpassing kleur in nabewerking</a:t>
            </a:r>
          </a:p>
        </p:txBody>
      </p:sp>
    </p:spTree>
    <p:extLst>
      <p:ext uri="{BB962C8B-B14F-4D97-AF65-F5344CB8AC3E}">
        <p14:creationId xmlns:p14="http://schemas.microsoft.com/office/powerpoint/2010/main" val="14673086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5" b="17575"/>
          <a:stretch>
            <a:fillRect/>
          </a:stretch>
        </p:blipFill>
        <p:spPr>
          <a:xfrm>
            <a:off x="2589213" y="578521"/>
            <a:ext cx="8915400" cy="3854970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nl-NL" sz="2800" dirty="0">
                <a:latin typeface="Kristen ITC" panose="03050502040202030202" pitchFamily="66" charset="0"/>
              </a:rPr>
              <a:t>De derde uitdaging: mens en/of dier (aandacht focus, sfeer, verschillende bewegingen en oefenen zonder filter) </a:t>
            </a:r>
          </a:p>
        </p:txBody>
      </p:sp>
    </p:spTree>
    <p:extLst>
      <p:ext uri="{BB962C8B-B14F-4D97-AF65-F5344CB8AC3E}">
        <p14:creationId xmlns:p14="http://schemas.microsoft.com/office/powerpoint/2010/main" val="5849321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82" y="0"/>
            <a:ext cx="4572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738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801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74" y="0"/>
            <a:ext cx="10307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717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74" y="0"/>
            <a:ext cx="10307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051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3" y="0"/>
            <a:ext cx="11029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86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679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25" y="0"/>
            <a:ext cx="9935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254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36" y="-2824"/>
            <a:ext cx="9147764" cy="686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04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3" y="0"/>
            <a:ext cx="10284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622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729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051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705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865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039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722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5400" dirty="0">
                <a:latin typeface="Kristen ITC" panose="03050502040202030202" pitchFamily="66" charset="0"/>
              </a:rPr>
              <a:t>Ervaringen en tips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sz="2800" dirty="0">
                <a:latin typeface="Kristen ITC" panose="03050502040202030202" pitchFamily="66" charset="0"/>
              </a:rPr>
              <a:t>Filter niet noodzakelijk (sporthal)maar kan beperkingen hebben</a:t>
            </a:r>
          </a:p>
          <a:p>
            <a:r>
              <a:rPr lang="nl-NL" sz="2800" dirty="0">
                <a:latin typeface="Kristen ITC" panose="03050502040202030202" pitchFamily="66" charset="0"/>
              </a:rPr>
              <a:t>Stilhouden voor of na beweging geeft extra effect en focus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l-NL" sz="2800" dirty="0">
                <a:latin typeface="Kristen ITC" panose="03050502040202030202" pitchFamily="66" charset="0"/>
              </a:rPr>
              <a:t>Kleuren kunnen positieve invloed hebben</a:t>
            </a:r>
          </a:p>
          <a:p>
            <a:r>
              <a:rPr lang="nl-NL" sz="2800" dirty="0">
                <a:latin typeface="Kristen ITC" panose="03050502040202030202" pitchFamily="66" charset="0"/>
              </a:rPr>
              <a:t>Weinig op de foto en focus blijft punt van aandacht. </a:t>
            </a:r>
          </a:p>
        </p:txBody>
      </p:sp>
    </p:spTree>
    <p:extLst>
      <p:ext uri="{BB962C8B-B14F-4D97-AF65-F5344CB8AC3E}">
        <p14:creationId xmlns:p14="http://schemas.microsoft.com/office/powerpoint/2010/main" val="100697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092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5400" dirty="0">
                <a:latin typeface="Kristen ITC" panose="03050502040202030202" pitchFamily="66" charset="0"/>
              </a:rPr>
              <a:t>Concluderend: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>
                <a:latin typeface="Kristen ITC" panose="03050502040202030202" pitchFamily="66" charset="0"/>
              </a:rPr>
              <a:t>Wat een plezier,</a:t>
            </a:r>
          </a:p>
          <a:p>
            <a:r>
              <a:rPr lang="nl-NL" sz="2800" dirty="0">
                <a:latin typeface="Kristen ITC" panose="03050502040202030202" pitchFamily="66" charset="0"/>
              </a:rPr>
              <a:t>Mogelijkheden,</a:t>
            </a:r>
          </a:p>
          <a:p>
            <a:r>
              <a:rPr lang="nl-NL" sz="2800" dirty="0">
                <a:latin typeface="Kristen ITC" panose="03050502040202030202" pitchFamily="66" charset="0"/>
              </a:rPr>
              <a:t>Creativiteit,</a:t>
            </a:r>
          </a:p>
          <a:p>
            <a:r>
              <a:rPr lang="nl-NL" sz="2800" dirty="0">
                <a:latin typeface="Kristen ITC" panose="03050502040202030202" pitchFamily="66" charset="0"/>
              </a:rPr>
              <a:t>Resultaten,</a:t>
            </a:r>
          </a:p>
          <a:p>
            <a:r>
              <a:rPr lang="nl-NL" sz="2800" dirty="0">
                <a:latin typeface="Kristen ITC" panose="03050502040202030202" pitchFamily="66" charset="0"/>
              </a:rPr>
              <a:t>Mooie wijze van leren!!</a:t>
            </a:r>
          </a:p>
          <a:p>
            <a:r>
              <a:rPr lang="nl-NL" sz="2800" dirty="0">
                <a:latin typeface="Kristen ITC" panose="03050502040202030202" pitchFamily="66" charset="0"/>
              </a:rPr>
              <a:t>Dank jullie wel dat we ons enthousiasme met jullie mochten delen. </a:t>
            </a:r>
          </a:p>
        </p:txBody>
      </p:sp>
    </p:spTree>
    <p:extLst>
      <p:ext uri="{BB962C8B-B14F-4D97-AF65-F5344CB8AC3E}">
        <p14:creationId xmlns:p14="http://schemas.microsoft.com/office/powerpoint/2010/main" val="2913146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95" y="0"/>
            <a:ext cx="5141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82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85" y="0"/>
            <a:ext cx="1028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84947"/>
      </p:ext>
    </p:extLst>
  </p:cSld>
  <p:clrMapOvr>
    <a:masterClrMapping/>
  </p:clrMapOvr>
</p:sld>
</file>

<file path=ppt/theme/theme1.xml><?xml version="1.0" encoding="utf-8"?>
<a:theme xmlns:a="http://schemas.openxmlformats.org/drawingml/2006/main" name="Sliert">
  <a:themeElements>
    <a:clrScheme name="Sliert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lier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er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530</Words>
  <Application>Microsoft Office PowerPoint</Application>
  <PresentationFormat>Breedbeeld</PresentationFormat>
  <Paragraphs>105</Paragraphs>
  <Slides>70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70</vt:i4>
      </vt:variant>
    </vt:vector>
  </HeadingPairs>
  <TitlesOfParts>
    <vt:vector size="77" baseType="lpstr">
      <vt:lpstr>AR CARTER</vt:lpstr>
      <vt:lpstr>Arial</vt:lpstr>
      <vt:lpstr>Calibri</vt:lpstr>
      <vt:lpstr>Century Gothic</vt:lpstr>
      <vt:lpstr>Kristen ITC</vt:lpstr>
      <vt:lpstr>Wingdings 3</vt:lpstr>
      <vt:lpstr>Sliert</vt:lpstr>
      <vt:lpstr>Hartelijk Welkom bij ICM </vt:lpstr>
      <vt:lpstr>Bespreekfoto </vt:lpstr>
      <vt:lpstr>Ervaringen delen??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Een spannende opdracht</vt:lpstr>
      <vt:lpstr>Informatie</vt:lpstr>
      <vt:lpstr>Werkwijze</vt:lpstr>
      <vt:lpstr>Wat is ICM?</vt:lpstr>
      <vt:lpstr>Wat heb je nodig?</vt:lpstr>
      <vt:lpstr>Welke instellingen?</vt:lpstr>
      <vt:lpstr>Onderwerpen?</vt:lpstr>
      <vt:lpstr>Welke bewegingen?</vt:lpstr>
      <vt:lpstr>Hoe beginnen??</vt:lpstr>
      <vt:lpstr>De eerste uitdaging: bloemen! (aandacht bewegingen)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Ervaringen en tips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Ervaringen en tips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Ervaringen en tips</vt:lpstr>
      <vt:lpstr>Concluderend: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 M</dc:title>
  <dc:creator>Margreet Bonouvrie</dc:creator>
  <cp:lastModifiedBy>Marga Elberse</cp:lastModifiedBy>
  <cp:revision>29</cp:revision>
  <cp:lastPrinted>2023-12-10T18:24:22Z</cp:lastPrinted>
  <dcterms:created xsi:type="dcterms:W3CDTF">2023-12-03T15:55:48Z</dcterms:created>
  <dcterms:modified xsi:type="dcterms:W3CDTF">2023-12-15T10:00:20Z</dcterms:modified>
</cp:coreProperties>
</file>